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96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96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22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0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9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84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6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76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9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9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DB63-80AA-4FFB-8647-F1F29F5091F7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21C5-B17C-45E1-92C7-1B91C2448F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95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3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5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2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5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2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76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8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6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4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76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5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4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7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52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92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42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03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4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95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40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56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13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27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05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58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0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4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06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2021-01-19T15:09:22Z</dcterms:created>
  <dcterms:modified xsi:type="dcterms:W3CDTF">2021-01-28T14:16:55Z</dcterms:modified>
</cp:coreProperties>
</file>