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19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07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55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2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48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11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23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99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8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61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71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7960-80C9-4408-A2FD-E25DAFBEA865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8BBE-2D64-45F7-A751-6DA7C8390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7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9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6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5211" cy="69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21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5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72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9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2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1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0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3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9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9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8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6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6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2021-01-19T14:27:38Z</dcterms:created>
  <dcterms:modified xsi:type="dcterms:W3CDTF">2021-01-28T14:21:31Z</dcterms:modified>
</cp:coreProperties>
</file>