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181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44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93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233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02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98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095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27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388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17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66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F145-14D8-483E-8D67-77C36AE287D1}" type="datetimeFigureOut">
              <a:rPr lang="pt-BR" smtClean="0"/>
              <a:t>19/01/2021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1C60-F013-4B0A-A1F3-BFD95870D0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72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7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5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6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7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87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3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7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9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4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1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8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3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15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2021-01-19T13:49:47Z</dcterms:created>
  <dcterms:modified xsi:type="dcterms:W3CDTF">2021-01-19T13:50:00Z</dcterms:modified>
</cp:coreProperties>
</file>