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E88-9D0E-4272-9635-BB5D1FCD8BFC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F876-9D8C-4B6B-9A77-518CA070C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08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E88-9D0E-4272-9635-BB5D1FCD8BFC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F876-9D8C-4B6B-9A77-518CA070C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91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E88-9D0E-4272-9635-BB5D1FCD8BFC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F876-9D8C-4B6B-9A77-518CA070C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86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E88-9D0E-4272-9635-BB5D1FCD8BFC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F876-9D8C-4B6B-9A77-518CA070C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8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E88-9D0E-4272-9635-BB5D1FCD8BFC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F876-9D8C-4B6B-9A77-518CA070C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1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E88-9D0E-4272-9635-BB5D1FCD8BFC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F876-9D8C-4B6B-9A77-518CA070C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77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E88-9D0E-4272-9635-BB5D1FCD8BFC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F876-9D8C-4B6B-9A77-518CA070C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33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E88-9D0E-4272-9635-BB5D1FCD8BFC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F876-9D8C-4B6B-9A77-518CA070C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95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E88-9D0E-4272-9635-BB5D1FCD8BFC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F876-9D8C-4B6B-9A77-518CA070C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97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E88-9D0E-4272-9635-BB5D1FCD8BFC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F876-9D8C-4B6B-9A77-518CA070C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83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E88-9D0E-4272-9635-BB5D1FCD8BFC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F876-9D8C-4B6B-9A77-518CA070C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65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A0E88-9D0E-4272-9635-BB5D1FCD8BFC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0F876-9D8C-4B6B-9A77-518CA070C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44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7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1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3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66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51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47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91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63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30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7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09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74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87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9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8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7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8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4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7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558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2021-01-22T16:38:41Z</dcterms:created>
  <dcterms:modified xsi:type="dcterms:W3CDTF">2021-01-22T16:38:53Z</dcterms:modified>
</cp:coreProperties>
</file>