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3DF-7A0F-4032-8DAB-A62B20FE8FF9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638-3117-4BC7-9B18-505C75A8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74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3DF-7A0F-4032-8DAB-A62B20FE8FF9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638-3117-4BC7-9B18-505C75A8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37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3DF-7A0F-4032-8DAB-A62B20FE8FF9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638-3117-4BC7-9B18-505C75A8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3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3DF-7A0F-4032-8DAB-A62B20FE8FF9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638-3117-4BC7-9B18-505C75A8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4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3DF-7A0F-4032-8DAB-A62B20FE8FF9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638-3117-4BC7-9B18-505C75A8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43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3DF-7A0F-4032-8DAB-A62B20FE8FF9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638-3117-4BC7-9B18-505C75A8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92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3DF-7A0F-4032-8DAB-A62B20FE8FF9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638-3117-4BC7-9B18-505C75A8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4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3DF-7A0F-4032-8DAB-A62B20FE8FF9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638-3117-4BC7-9B18-505C75A8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76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3DF-7A0F-4032-8DAB-A62B20FE8FF9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638-3117-4BC7-9B18-505C75A8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67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3DF-7A0F-4032-8DAB-A62B20FE8FF9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638-3117-4BC7-9B18-505C75A8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6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F3DF-7A0F-4032-8DAB-A62B20FE8FF9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6638-3117-4BC7-9B18-505C75A8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44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4F3DF-7A0F-4032-8DAB-A62B20FE8FF9}" type="datetimeFigureOut">
              <a:rPr lang="pt-BR" smtClean="0"/>
              <a:t>22/01/2021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46638-3117-4BC7-9B18-505C75A865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64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6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4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9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7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9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0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52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92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65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8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0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68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59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0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7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3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1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6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5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6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60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2021-01-22T16:19:25Z</dcterms:created>
  <dcterms:modified xsi:type="dcterms:W3CDTF">2021-01-22T16:20:02Z</dcterms:modified>
</cp:coreProperties>
</file>