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96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43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85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41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70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01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27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75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95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03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2D82C-F26B-41FE-9347-6B2E703C1DBD}" type="datetimeFigureOut">
              <a:rPr lang="pt-BR" smtClean="0"/>
              <a:t>25/01/2021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53B5-8F75-4F03-A9AD-E6FB54A028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9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04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5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0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2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0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4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0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5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9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29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21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2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1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3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3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5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6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1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82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2021-01-25T19:15:06Z</dcterms:created>
  <dcterms:modified xsi:type="dcterms:W3CDTF">2021-01-25T19:15:31Z</dcterms:modified>
</cp:coreProperties>
</file>