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2E1-77DB-45D0-8528-BC9190A09D31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A898-2D76-475A-B927-0BDB6A575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76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2E1-77DB-45D0-8528-BC9190A09D31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A898-2D76-475A-B927-0BDB6A575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06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2E1-77DB-45D0-8528-BC9190A09D31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A898-2D76-475A-B927-0BDB6A575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22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2E1-77DB-45D0-8528-BC9190A09D31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A898-2D76-475A-B927-0BDB6A575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49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2E1-77DB-45D0-8528-BC9190A09D31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A898-2D76-475A-B927-0BDB6A575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63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2E1-77DB-45D0-8528-BC9190A09D31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A898-2D76-475A-B927-0BDB6A575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7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2E1-77DB-45D0-8528-BC9190A09D31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A898-2D76-475A-B927-0BDB6A575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17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2E1-77DB-45D0-8528-BC9190A09D31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A898-2D76-475A-B927-0BDB6A575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40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2E1-77DB-45D0-8528-BC9190A09D31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A898-2D76-475A-B927-0BDB6A575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13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2E1-77DB-45D0-8528-BC9190A09D31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A898-2D76-475A-B927-0BDB6A575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42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2E1-77DB-45D0-8528-BC9190A09D31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A898-2D76-475A-B927-0BDB6A575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58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92E1-77DB-45D0-8528-BC9190A09D31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A898-2D76-475A-B927-0BDB6A575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4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2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06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97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6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12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3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68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35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43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4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8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76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04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28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19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45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10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18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3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8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47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5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03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22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31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99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34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4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3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4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0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4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29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2021-01-18T19:13:31Z</dcterms:created>
  <dcterms:modified xsi:type="dcterms:W3CDTF">2021-01-18T19:16:28Z</dcterms:modified>
</cp:coreProperties>
</file>