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6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50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3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34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68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9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17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62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15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47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FF13-7AE1-451B-81CA-76DD09800049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88A7-2C93-48BF-8BB7-6740AEC4A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9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8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8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2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7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6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5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9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6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2021-01-18T18:32:38Z</dcterms:created>
  <dcterms:modified xsi:type="dcterms:W3CDTF">2021-01-18T18:32:52Z</dcterms:modified>
</cp:coreProperties>
</file>