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7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3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56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33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90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5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45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79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2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8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65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D1649-E59E-4B1A-885D-FF105718C17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8879-1FF2-44DB-BFE9-F8E9EAA6C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6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3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0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8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2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2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1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08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2021-01-18T17:52:26Z</dcterms:created>
  <dcterms:modified xsi:type="dcterms:W3CDTF">2021-01-27T13:41:19Z</dcterms:modified>
</cp:coreProperties>
</file>