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70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7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2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48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5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16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57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7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30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AC09-D110-4CA0-A534-356D6B228221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D54F-D213-476D-9A8D-A3F91A02E6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49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6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2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87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2021-01-22T15:30:10Z</dcterms:created>
  <dcterms:modified xsi:type="dcterms:W3CDTF">2021-01-22T15:31:08Z</dcterms:modified>
</cp:coreProperties>
</file>