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0B15-1CE4-4AB9-BFA0-BDCE21C9CDBE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86D-7D9E-4021-AAA1-A680CEB57B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15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0B15-1CE4-4AB9-BFA0-BDCE21C9CDBE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86D-7D9E-4021-AAA1-A680CEB57B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93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0B15-1CE4-4AB9-BFA0-BDCE21C9CDBE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86D-7D9E-4021-AAA1-A680CEB57B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08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0B15-1CE4-4AB9-BFA0-BDCE21C9CDBE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86D-7D9E-4021-AAA1-A680CEB57B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71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0B15-1CE4-4AB9-BFA0-BDCE21C9CDBE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86D-7D9E-4021-AAA1-A680CEB57B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52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0B15-1CE4-4AB9-BFA0-BDCE21C9CDBE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86D-7D9E-4021-AAA1-A680CEB57B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18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0B15-1CE4-4AB9-BFA0-BDCE21C9CDBE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86D-7D9E-4021-AAA1-A680CEB57B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25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0B15-1CE4-4AB9-BFA0-BDCE21C9CDBE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86D-7D9E-4021-AAA1-A680CEB57B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09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0B15-1CE4-4AB9-BFA0-BDCE21C9CDBE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86D-7D9E-4021-AAA1-A680CEB57B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83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0B15-1CE4-4AB9-BFA0-BDCE21C9CDBE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86D-7D9E-4021-AAA1-A680CEB57B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24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0B15-1CE4-4AB9-BFA0-BDCE21C9CDBE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86D-7D9E-4021-AAA1-A680CEB57B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09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F0B15-1CE4-4AB9-BFA0-BDCE21C9CDBE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686D-7D9E-4021-AAA1-A680CEB57B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54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2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5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8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76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9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54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3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04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65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0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78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01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9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3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4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7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6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6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82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2021-01-21T19:38:43Z</dcterms:created>
  <dcterms:modified xsi:type="dcterms:W3CDTF">2021-01-21T19:39:00Z</dcterms:modified>
</cp:coreProperties>
</file>