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00A6-4051-41FA-B055-B2F7E4814952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C3D-13BA-4A9C-B01D-370F75381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44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00A6-4051-41FA-B055-B2F7E4814952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C3D-13BA-4A9C-B01D-370F75381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3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00A6-4051-41FA-B055-B2F7E4814952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C3D-13BA-4A9C-B01D-370F75381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83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00A6-4051-41FA-B055-B2F7E4814952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C3D-13BA-4A9C-B01D-370F75381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15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00A6-4051-41FA-B055-B2F7E4814952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C3D-13BA-4A9C-B01D-370F75381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87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00A6-4051-41FA-B055-B2F7E4814952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C3D-13BA-4A9C-B01D-370F75381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2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00A6-4051-41FA-B055-B2F7E4814952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C3D-13BA-4A9C-B01D-370F75381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06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00A6-4051-41FA-B055-B2F7E4814952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C3D-13BA-4A9C-B01D-370F75381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72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00A6-4051-41FA-B055-B2F7E4814952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C3D-13BA-4A9C-B01D-370F75381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62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00A6-4051-41FA-B055-B2F7E4814952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C3D-13BA-4A9C-B01D-370F75381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39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00A6-4051-41FA-B055-B2F7E4814952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3C3D-13BA-4A9C-B01D-370F75381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94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00A6-4051-41FA-B055-B2F7E4814952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3C3D-13BA-4A9C-B01D-370F75381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65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9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9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8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2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5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4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53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25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6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5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3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42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87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34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4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3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1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9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9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3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4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03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2021-01-25T15:07:02Z</dcterms:created>
  <dcterms:modified xsi:type="dcterms:W3CDTF">2021-01-27T14:00:11Z</dcterms:modified>
</cp:coreProperties>
</file>