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48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1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1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35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18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35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1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89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8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64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BB3E-7246-4DCA-815E-3DF2DB2274FE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23AA-B802-4A6C-86AB-AC460B059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4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8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9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9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0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6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7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8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5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5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14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4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28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8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3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2021-01-18T16:42:31Z</dcterms:created>
  <dcterms:modified xsi:type="dcterms:W3CDTF">2021-01-18T16:43:37Z</dcterms:modified>
</cp:coreProperties>
</file>