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CDF83-7D5D-4B8A-BB9B-47C79502103B}" type="datetimeFigureOut">
              <a:rPr lang="pt-BR" smtClean="0"/>
              <a:t>26/01/2021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E6D1A-EC13-461E-9ACE-66E85FFB83E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6017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CDF83-7D5D-4B8A-BB9B-47C79502103B}" type="datetimeFigureOut">
              <a:rPr lang="pt-BR" smtClean="0"/>
              <a:t>26/01/2021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E6D1A-EC13-461E-9ACE-66E85FFB83E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9707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CDF83-7D5D-4B8A-BB9B-47C79502103B}" type="datetimeFigureOut">
              <a:rPr lang="pt-BR" smtClean="0"/>
              <a:t>26/01/2021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E6D1A-EC13-461E-9ACE-66E85FFB83E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1598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CDF83-7D5D-4B8A-BB9B-47C79502103B}" type="datetimeFigureOut">
              <a:rPr lang="pt-BR" smtClean="0"/>
              <a:t>26/01/2021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E6D1A-EC13-461E-9ACE-66E85FFB83E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1399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CDF83-7D5D-4B8A-BB9B-47C79502103B}" type="datetimeFigureOut">
              <a:rPr lang="pt-BR" smtClean="0"/>
              <a:t>26/01/2021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E6D1A-EC13-461E-9ACE-66E85FFB83E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981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CDF83-7D5D-4B8A-BB9B-47C79502103B}" type="datetimeFigureOut">
              <a:rPr lang="pt-BR" smtClean="0"/>
              <a:t>26/01/2021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E6D1A-EC13-461E-9ACE-66E85FFB83E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7557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CDF83-7D5D-4B8A-BB9B-47C79502103B}" type="datetimeFigureOut">
              <a:rPr lang="pt-BR" smtClean="0"/>
              <a:t>26/01/2021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E6D1A-EC13-461E-9ACE-66E85FFB83E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6826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CDF83-7D5D-4B8A-BB9B-47C79502103B}" type="datetimeFigureOut">
              <a:rPr lang="pt-BR" smtClean="0"/>
              <a:t>26/01/2021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E6D1A-EC13-461E-9ACE-66E85FFB83E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9582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CDF83-7D5D-4B8A-BB9B-47C79502103B}" type="datetimeFigureOut">
              <a:rPr lang="pt-BR" smtClean="0"/>
              <a:t>26/01/2021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E6D1A-EC13-461E-9ACE-66E85FFB83E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1155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CDF83-7D5D-4B8A-BB9B-47C79502103B}" type="datetimeFigureOut">
              <a:rPr lang="pt-BR" smtClean="0"/>
              <a:t>26/01/2021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E6D1A-EC13-461E-9ACE-66E85FFB83E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050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CDF83-7D5D-4B8A-BB9B-47C79502103B}" type="datetimeFigureOut">
              <a:rPr lang="pt-BR" smtClean="0"/>
              <a:t>26/01/2021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E6D1A-EC13-461E-9ACE-66E85FFB83E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4834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8CDF83-7D5D-4B8A-BB9B-47C79502103B}" type="datetimeFigureOut">
              <a:rPr lang="pt-BR" smtClean="0"/>
              <a:t>26/01/2021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E6D1A-EC13-461E-9ACE-66E85FFB83E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165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5095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3745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184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2825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9515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7443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6870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1597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305211" cy="6921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7448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318274" cy="6929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3020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384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4352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1725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5317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5577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7919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6252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0951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7672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4277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0407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430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0592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683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6831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759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6899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6220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8417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610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7691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8518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7981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3025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12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12917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36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36</vt:i4>
      </vt:variant>
    </vt:vector>
  </HeadingPairs>
  <TitlesOfParts>
    <vt:vector size="40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Greyci Kelly</dc:creator>
  <cp:lastModifiedBy>Greyci Kelly</cp:lastModifiedBy>
  <cp:revision>2</cp:revision>
  <dcterms:created xsi:type="dcterms:W3CDTF">2021-01-18T15:31:44Z</dcterms:created>
  <dcterms:modified xsi:type="dcterms:W3CDTF">2021-01-26T13:28:22Z</dcterms:modified>
</cp:coreProperties>
</file>