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FC66-028F-48A4-AA91-51A15814EE08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962-6BFA-40C0-9A80-27169384F2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29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FC66-028F-48A4-AA91-51A15814EE08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962-6BFA-40C0-9A80-27169384F2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29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FC66-028F-48A4-AA91-51A15814EE08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962-6BFA-40C0-9A80-27169384F2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03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FC66-028F-48A4-AA91-51A15814EE08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962-6BFA-40C0-9A80-27169384F2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80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FC66-028F-48A4-AA91-51A15814EE08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962-6BFA-40C0-9A80-27169384F2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58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FC66-028F-48A4-AA91-51A15814EE08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962-6BFA-40C0-9A80-27169384F2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06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FC66-028F-48A4-AA91-51A15814EE08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962-6BFA-40C0-9A80-27169384F2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21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FC66-028F-48A4-AA91-51A15814EE08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962-6BFA-40C0-9A80-27169384F2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90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FC66-028F-48A4-AA91-51A15814EE08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962-6BFA-40C0-9A80-27169384F2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64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FC66-028F-48A4-AA91-51A15814EE08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962-6BFA-40C0-9A80-27169384F2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12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FC66-028F-48A4-AA91-51A15814EE08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AE962-6BFA-40C0-9A80-27169384F2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76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BFC66-028F-48A4-AA91-51A15814EE08}" type="datetimeFigureOut">
              <a:rPr lang="pt-BR" smtClean="0"/>
              <a:t>26/01/2021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AE962-6BFA-40C0-9A80-27169384F2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27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28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1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47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3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0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40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9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23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88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10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9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10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7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1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0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2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8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5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2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05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2021-01-18T14:46:24Z</dcterms:created>
  <dcterms:modified xsi:type="dcterms:W3CDTF">2021-01-26T13:25:57Z</dcterms:modified>
</cp:coreProperties>
</file>