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68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92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0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6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5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0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20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60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3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9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996A-2F1D-4F9D-B44A-DB220A392C78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23DE-657F-4BC8-9647-0F0C4C18D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0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6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8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8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9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7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5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1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8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2021-01-21T17:34:44Z</dcterms:created>
  <dcterms:modified xsi:type="dcterms:W3CDTF">2021-01-21T17:35:05Z</dcterms:modified>
</cp:coreProperties>
</file>