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13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86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73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0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2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67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0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42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8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0F23-50AE-4B49-8728-7733F00519F6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041F-5DF2-4835-B647-D991A7F95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1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0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1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6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7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2021-01-21T16:07:42Z</dcterms:created>
  <dcterms:modified xsi:type="dcterms:W3CDTF">2021-01-21T16:08:05Z</dcterms:modified>
</cp:coreProperties>
</file>