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2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82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21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2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18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93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10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2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08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70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55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2747-0779-423E-9FEE-88860325D9F9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BC6F-BA69-44DF-BEE5-6782CD5EB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29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6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3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8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6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05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2021-01-25T14:08:41Z</dcterms:created>
  <dcterms:modified xsi:type="dcterms:W3CDTF">2021-01-25T14:08:56Z</dcterms:modified>
</cp:coreProperties>
</file>