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50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05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58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0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6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16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0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74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5E43-C5EA-4BBC-B42E-3E7FA2169366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56B1-912A-4144-9DB1-FEBF15A26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5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1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8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4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31337" cy="69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8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8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7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9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9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6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7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6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2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3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1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34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3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4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1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6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2021-01-13T15:07:39Z</dcterms:created>
  <dcterms:modified xsi:type="dcterms:W3CDTF">2021-03-02T19:52:56Z</dcterms:modified>
</cp:coreProperties>
</file>