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9AEAB-23FC-4DA3-9988-E908DEF2B35C}" type="datetimeFigureOut">
              <a:rPr lang="pt-BR" smtClean="0"/>
              <a:t>02/03/2021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359C-44D6-4899-8D0A-7DB378FEB67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7311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9AEAB-23FC-4DA3-9988-E908DEF2B35C}" type="datetimeFigureOut">
              <a:rPr lang="pt-BR" smtClean="0"/>
              <a:t>02/03/2021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359C-44D6-4899-8D0A-7DB378FEB67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4366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9AEAB-23FC-4DA3-9988-E908DEF2B35C}" type="datetimeFigureOut">
              <a:rPr lang="pt-BR" smtClean="0"/>
              <a:t>02/03/2021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359C-44D6-4899-8D0A-7DB378FEB67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90095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9AEAB-23FC-4DA3-9988-E908DEF2B35C}" type="datetimeFigureOut">
              <a:rPr lang="pt-BR" smtClean="0"/>
              <a:t>02/03/2021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359C-44D6-4899-8D0A-7DB378FEB67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6503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9AEAB-23FC-4DA3-9988-E908DEF2B35C}" type="datetimeFigureOut">
              <a:rPr lang="pt-BR" smtClean="0"/>
              <a:t>02/03/2021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359C-44D6-4899-8D0A-7DB378FEB67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8837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9AEAB-23FC-4DA3-9988-E908DEF2B35C}" type="datetimeFigureOut">
              <a:rPr lang="pt-BR" smtClean="0"/>
              <a:t>02/03/2021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359C-44D6-4899-8D0A-7DB378FEB67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99989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9AEAB-23FC-4DA3-9988-E908DEF2B35C}" type="datetimeFigureOut">
              <a:rPr lang="pt-BR" smtClean="0"/>
              <a:t>02/03/2021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359C-44D6-4899-8D0A-7DB378FEB67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0057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9AEAB-23FC-4DA3-9988-E908DEF2B35C}" type="datetimeFigureOut">
              <a:rPr lang="pt-BR" smtClean="0"/>
              <a:t>02/03/2021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359C-44D6-4899-8D0A-7DB378FEB67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78324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9AEAB-23FC-4DA3-9988-E908DEF2B35C}" type="datetimeFigureOut">
              <a:rPr lang="pt-BR" smtClean="0"/>
              <a:t>02/03/2021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359C-44D6-4899-8D0A-7DB378FEB67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6874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9AEAB-23FC-4DA3-9988-E908DEF2B35C}" type="datetimeFigureOut">
              <a:rPr lang="pt-BR" smtClean="0"/>
              <a:t>02/03/2021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359C-44D6-4899-8D0A-7DB378FEB67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2039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9AEAB-23FC-4DA3-9988-E908DEF2B35C}" type="datetimeFigureOut">
              <a:rPr lang="pt-BR" smtClean="0"/>
              <a:t>02/03/2021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359C-44D6-4899-8D0A-7DB378FEB67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067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9AEAB-23FC-4DA3-9988-E908DEF2B35C}" type="datetimeFigureOut">
              <a:rPr lang="pt-BR" smtClean="0"/>
              <a:t>02/03/2021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359C-44D6-4899-8D0A-7DB378FEB67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7668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001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086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4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12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9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58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58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91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43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92149" cy="691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340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41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615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68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362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201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459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474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6944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839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924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336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299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667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947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1998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51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153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954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4454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16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828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648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65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162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18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2823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4</cp:revision>
  <dcterms:created xsi:type="dcterms:W3CDTF">2021-01-13T14:31:41Z</dcterms:created>
  <dcterms:modified xsi:type="dcterms:W3CDTF">2021-03-02T19:26:35Z</dcterms:modified>
</cp:coreProperties>
</file>