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4713-E5C6-4FCD-8639-4F9D28CDA8FC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540E-9134-479F-BD9C-A33C9596D1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2656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4713-E5C6-4FCD-8639-4F9D28CDA8FC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540E-9134-479F-BD9C-A33C9596D1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0158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4713-E5C6-4FCD-8639-4F9D28CDA8FC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540E-9134-479F-BD9C-A33C9596D1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7933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4713-E5C6-4FCD-8639-4F9D28CDA8FC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540E-9134-479F-BD9C-A33C9596D1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966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4713-E5C6-4FCD-8639-4F9D28CDA8FC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540E-9134-479F-BD9C-A33C9596D1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241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4713-E5C6-4FCD-8639-4F9D28CDA8FC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540E-9134-479F-BD9C-A33C9596D1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4275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4713-E5C6-4FCD-8639-4F9D28CDA8FC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540E-9134-479F-BD9C-A33C9596D1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7774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4713-E5C6-4FCD-8639-4F9D28CDA8FC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540E-9134-479F-BD9C-A33C9596D1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4126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4713-E5C6-4FCD-8639-4F9D28CDA8FC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540E-9134-479F-BD9C-A33C9596D1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0507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4713-E5C6-4FCD-8639-4F9D28CDA8FC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540E-9134-479F-BD9C-A33C9596D1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876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4713-E5C6-4FCD-8639-4F9D28CDA8FC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540E-9134-479F-BD9C-A33C9596D1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2560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84713-E5C6-4FCD-8639-4F9D28CDA8FC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F540E-9134-479F-BD9C-A33C9596D1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18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983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85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487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8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386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00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477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69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81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90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372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93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944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64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40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31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67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893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2021-01-13T14:07:36Z</dcterms:created>
  <dcterms:modified xsi:type="dcterms:W3CDTF">2021-03-02T18:58:28Z</dcterms:modified>
</cp:coreProperties>
</file>