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9B0C3-3857-40FF-AC13-B451CB8A222B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43B4-AC7A-4A00-8EEB-1982239F18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6499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9B0C3-3857-40FF-AC13-B451CB8A222B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43B4-AC7A-4A00-8EEB-1982239F18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5989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9B0C3-3857-40FF-AC13-B451CB8A222B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43B4-AC7A-4A00-8EEB-1982239F18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9901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9B0C3-3857-40FF-AC13-B451CB8A222B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43B4-AC7A-4A00-8EEB-1982239F18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4216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9B0C3-3857-40FF-AC13-B451CB8A222B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43B4-AC7A-4A00-8EEB-1982239F18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5602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9B0C3-3857-40FF-AC13-B451CB8A222B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43B4-AC7A-4A00-8EEB-1982239F18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5104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9B0C3-3857-40FF-AC13-B451CB8A222B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43B4-AC7A-4A00-8EEB-1982239F18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5601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9B0C3-3857-40FF-AC13-B451CB8A222B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43B4-AC7A-4A00-8EEB-1982239F18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1978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9B0C3-3857-40FF-AC13-B451CB8A222B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43B4-AC7A-4A00-8EEB-1982239F18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6162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9B0C3-3857-40FF-AC13-B451CB8A222B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43B4-AC7A-4A00-8EEB-1982239F18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5952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9B0C3-3857-40FF-AC13-B451CB8A222B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243B4-AC7A-4A00-8EEB-1982239F18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8895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9B0C3-3857-40FF-AC13-B451CB8A222B}" type="datetimeFigureOut">
              <a:rPr lang="pt-BR" smtClean="0"/>
              <a:t>02/03/2021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243B4-AC7A-4A00-8EEB-1982239F18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614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868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84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24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86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50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01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06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57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39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2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35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44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09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34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09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72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62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97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24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59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13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1991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2021-01-19T17:36:53Z</dcterms:created>
  <dcterms:modified xsi:type="dcterms:W3CDTF">2021-03-02T18:33:00Z</dcterms:modified>
</cp:coreProperties>
</file>