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3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9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5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6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5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7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E7A2-E301-4708-8EB9-9FE4FA219D82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F049-A277-4495-966D-C3EE56522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6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5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5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8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2021-01-19T16:30:04Z</dcterms:created>
  <dcterms:modified xsi:type="dcterms:W3CDTF">2021-03-02T18:27:56Z</dcterms:modified>
</cp:coreProperties>
</file>