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7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16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48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65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1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1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07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E72F-0298-4137-8D4F-9551EEBEF402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01F8-C427-4D06-ACB3-4D070B8F9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2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2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1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2021-01-20T13:47:25Z</dcterms:created>
  <dcterms:modified xsi:type="dcterms:W3CDTF">2021-03-24T22:53:18Z</dcterms:modified>
</cp:coreProperties>
</file>