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982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8157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28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78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627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463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728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79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4255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60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51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29895-BA6F-4F7A-AF04-09C1891B520E}" type="datetimeFigureOut">
              <a:rPr lang="pt-BR" smtClean="0"/>
              <a:t>01/03/2021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6F184-6456-4D7C-AA7D-9277211AC46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84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333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71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456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87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20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806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40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9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775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1465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5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97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990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9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131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105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6514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9334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42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7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4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14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683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136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13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95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75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54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717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73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58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098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41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512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2</cp:revision>
  <dcterms:created xsi:type="dcterms:W3CDTF">2021-01-11T21:27:44Z</dcterms:created>
  <dcterms:modified xsi:type="dcterms:W3CDTF">2021-03-01T17:26:29Z</dcterms:modified>
</cp:coreProperties>
</file>