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89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9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0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34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93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19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2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F552-418F-46AE-9262-05EF1F9CA753}" type="datetimeFigureOut">
              <a:rPr lang="pt-BR" smtClean="0"/>
              <a:t>13/01/2021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A424-D923-42CD-B51B-80BA24591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5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7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0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6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1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7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6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0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7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6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2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49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3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4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82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2021-01-11T20:17:01Z</dcterms:created>
  <dcterms:modified xsi:type="dcterms:W3CDTF">2021-01-13T13:10:45Z</dcterms:modified>
</cp:coreProperties>
</file>