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0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56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51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4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5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81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91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4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2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4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2BB-C9C4-4094-84B4-DEC73192E1B7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67BA-6D0B-479D-9DF0-BF98966D3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4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6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0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5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5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2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4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8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0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2021-01-11T17:44:42Z</dcterms:created>
  <dcterms:modified xsi:type="dcterms:W3CDTF">2021-03-01T15:26:45Z</dcterms:modified>
</cp:coreProperties>
</file>