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20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4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24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3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39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6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37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75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84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58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9417-3369-4B0B-881E-2F520AB05F6C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C49A-6855-45D3-9D9C-8957CC57A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6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1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0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2021-01-12T16:11:43Z</dcterms:created>
  <dcterms:modified xsi:type="dcterms:W3CDTF">2021-03-01T15:01:12Z</dcterms:modified>
</cp:coreProperties>
</file>