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29A-F4FE-489D-9C65-2DAB2EACF0C2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0CA6-5B7E-461C-86E0-0042E0804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13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29A-F4FE-489D-9C65-2DAB2EACF0C2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0CA6-5B7E-461C-86E0-0042E0804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60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29A-F4FE-489D-9C65-2DAB2EACF0C2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0CA6-5B7E-461C-86E0-0042E0804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46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29A-F4FE-489D-9C65-2DAB2EACF0C2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0CA6-5B7E-461C-86E0-0042E0804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82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29A-F4FE-489D-9C65-2DAB2EACF0C2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0CA6-5B7E-461C-86E0-0042E0804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73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29A-F4FE-489D-9C65-2DAB2EACF0C2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0CA6-5B7E-461C-86E0-0042E0804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81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29A-F4FE-489D-9C65-2DAB2EACF0C2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0CA6-5B7E-461C-86E0-0042E0804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6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29A-F4FE-489D-9C65-2DAB2EACF0C2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0CA6-5B7E-461C-86E0-0042E0804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45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29A-F4FE-489D-9C65-2DAB2EACF0C2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0CA6-5B7E-461C-86E0-0042E0804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31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29A-F4FE-489D-9C65-2DAB2EACF0C2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0CA6-5B7E-461C-86E0-0042E0804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3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229A-F4FE-489D-9C65-2DAB2EACF0C2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50CA6-5B7E-461C-86E0-0042E0804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3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E229A-F4FE-489D-9C65-2DAB2EACF0C2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0CA6-5B7E-461C-86E0-0042E0804C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74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2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9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1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1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0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8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92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2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6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94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9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0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7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1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4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3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7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9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08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2021-01-12T15:18:30Z</dcterms:created>
  <dcterms:modified xsi:type="dcterms:W3CDTF">2021-03-01T14:56:19Z</dcterms:modified>
</cp:coreProperties>
</file>