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1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8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1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4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7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45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70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5B63-9FD3-43C3-8F09-010B587D8A10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6496-6975-4EC4-B20B-75C9FB986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4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8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1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97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6</cp:revision>
  <dcterms:created xsi:type="dcterms:W3CDTF">2021-01-13T13:31:51Z</dcterms:created>
  <dcterms:modified xsi:type="dcterms:W3CDTF">2021-03-24T22:43:36Z</dcterms:modified>
</cp:coreProperties>
</file>