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2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4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1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5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0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32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2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90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31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21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3FC3-978E-47B9-8CA4-E87FE11B4B6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EB4C-9DC5-41CE-B392-E4563D4A5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9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8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2" y="0"/>
            <a:ext cx="12244252" cy="68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5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59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99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3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48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2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9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28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68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6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9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87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2021-01-05T23:43:40Z</dcterms:created>
  <dcterms:modified xsi:type="dcterms:W3CDTF">2021-02-25T19:41:01Z</dcterms:modified>
</cp:coreProperties>
</file>