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A031-7067-4F66-BB53-6522A52CB4B9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8DFB-2225-46DA-8C07-27B42F422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32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A031-7067-4F66-BB53-6522A52CB4B9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8DFB-2225-46DA-8C07-27B42F422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79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A031-7067-4F66-BB53-6522A52CB4B9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8DFB-2225-46DA-8C07-27B42F422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65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A031-7067-4F66-BB53-6522A52CB4B9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8DFB-2225-46DA-8C07-27B42F422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66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A031-7067-4F66-BB53-6522A52CB4B9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8DFB-2225-46DA-8C07-27B42F422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19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A031-7067-4F66-BB53-6522A52CB4B9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8DFB-2225-46DA-8C07-27B42F422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97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A031-7067-4F66-BB53-6522A52CB4B9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8DFB-2225-46DA-8C07-27B42F422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23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A031-7067-4F66-BB53-6522A52CB4B9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8DFB-2225-46DA-8C07-27B42F422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39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A031-7067-4F66-BB53-6522A52CB4B9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8DFB-2225-46DA-8C07-27B42F422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79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A031-7067-4F66-BB53-6522A52CB4B9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8DFB-2225-46DA-8C07-27B42F422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69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A031-7067-4F66-BB53-6522A52CB4B9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8DFB-2225-46DA-8C07-27B42F422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27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A031-7067-4F66-BB53-6522A52CB4B9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A8DFB-2225-46DA-8C07-27B42F422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72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4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3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3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18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6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3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9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1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9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3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5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72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80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5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60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42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10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69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44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24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4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4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90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87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96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49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90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5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8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2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9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08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2021-01-05T22:23:13Z</dcterms:created>
  <dcterms:modified xsi:type="dcterms:W3CDTF">2021-03-16T16:46:04Z</dcterms:modified>
</cp:coreProperties>
</file>