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3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19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6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5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86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05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8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2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34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61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A3BC-5BE2-4B3D-B2E2-C84822AE6E2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5EB5-5934-4270-A9B3-50C451C38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55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1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2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8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3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4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2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1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0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4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3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6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3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5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7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2021-01-05T21:25:14Z</dcterms:created>
  <dcterms:modified xsi:type="dcterms:W3CDTF">2021-02-25T18:49:10Z</dcterms:modified>
</cp:coreProperties>
</file>