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3E88-52D9-452A-9338-B54DE28356D2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7A78-06E4-4497-A49A-30D948EDB6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1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3E88-52D9-452A-9338-B54DE28356D2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7A78-06E4-4497-A49A-30D948EDB6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26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3E88-52D9-452A-9338-B54DE28356D2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7A78-06E4-4497-A49A-30D948EDB6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54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3E88-52D9-452A-9338-B54DE28356D2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7A78-06E4-4497-A49A-30D948EDB6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92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3E88-52D9-452A-9338-B54DE28356D2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7A78-06E4-4497-A49A-30D948EDB6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683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3E88-52D9-452A-9338-B54DE28356D2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7A78-06E4-4497-A49A-30D948EDB6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934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3E88-52D9-452A-9338-B54DE28356D2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7A78-06E4-4497-A49A-30D948EDB6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56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3E88-52D9-452A-9338-B54DE28356D2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7A78-06E4-4497-A49A-30D948EDB6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3540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3E88-52D9-452A-9338-B54DE28356D2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7A78-06E4-4497-A49A-30D948EDB6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51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3E88-52D9-452A-9338-B54DE28356D2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7A78-06E4-4497-A49A-30D948EDB6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707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3E88-52D9-452A-9338-B54DE28356D2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7A78-06E4-4497-A49A-30D948EDB6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203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53E88-52D9-452A-9338-B54DE28356D2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37A78-06E4-4497-A49A-30D948EDB6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70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20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82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08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81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80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66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13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54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18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31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75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57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8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2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36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91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10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64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80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98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996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2021-01-10T21:57:15Z</dcterms:created>
  <dcterms:modified xsi:type="dcterms:W3CDTF">2021-02-25T18:20:12Z</dcterms:modified>
</cp:coreProperties>
</file>