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818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4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01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24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24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33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324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90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08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915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81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8900-F020-429C-A6D1-07B869C56792}" type="datetimeFigureOut">
              <a:rPr lang="pt-BR" smtClean="0"/>
              <a:t>25/02/2021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6758-F34E-4C05-B4DF-9B023746368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28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14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72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7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2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82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1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883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26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0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7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6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3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49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257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6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10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79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7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529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97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91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2021-01-10T16:16:30Z</dcterms:created>
  <dcterms:modified xsi:type="dcterms:W3CDTF">2021-02-25T18:16:36Z</dcterms:modified>
</cp:coreProperties>
</file>