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4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1A70-2888-4763-A2AD-127FF3B2CA2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D812-A008-43EB-8D00-537319660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24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1A70-2888-4763-A2AD-127FF3B2CA2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D812-A008-43EB-8D00-537319660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14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1A70-2888-4763-A2AD-127FF3B2CA2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D812-A008-43EB-8D00-537319660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31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1A70-2888-4763-A2AD-127FF3B2CA2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D812-A008-43EB-8D00-537319660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1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1A70-2888-4763-A2AD-127FF3B2CA2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D812-A008-43EB-8D00-537319660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32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1A70-2888-4763-A2AD-127FF3B2CA2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D812-A008-43EB-8D00-537319660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58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1A70-2888-4763-A2AD-127FF3B2CA2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D812-A008-43EB-8D00-537319660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57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1A70-2888-4763-A2AD-127FF3B2CA2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D812-A008-43EB-8D00-537319660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07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1A70-2888-4763-A2AD-127FF3B2CA2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D812-A008-43EB-8D00-537319660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64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1A70-2888-4763-A2AD-127FF3B2CA2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D812-A008-43EB-8D00-537319660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00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1A70-2888-4763-A2AD-127FF3B2CA2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D812-A008-43EB-8D00-537319660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7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1A70-2888-4763-A2AD-127FF3B2CA2E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CD812-A008-43EB-8D00-537319660F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10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4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5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3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3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99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6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6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7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63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0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5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2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0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96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2021-01-12T14:07:13Z</dcterms:created>
  <dcterms:modified xsi:type="dcterms:W3CDTF">2021-02-25T18:00:03Z</dcterms:modified>
</cp:coreProperties>
</file>