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95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00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6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8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9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0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03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84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3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9F67-98E2-43F0-9311-8863161E434C}" type="datetimeFigureOut">
              <a:rPr lang="pt-BR" smtClean="0"/>
              <a:t>17/12/2020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D1BD-A1E0-49C6-BEDB-BF5A25D54A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8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7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2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2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7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4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5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8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2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3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0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80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29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4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5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33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40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0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63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77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1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25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2020-12-16T14:02:13Z</dcterms:created>
  <dcterms:modified xsi:type="dcterms:W3CDTF">2020-12-17T14:17:09Z</dcterms:modified>
</cp:coreProperties>
</file>