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95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00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46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83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79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60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67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7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03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84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39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A9F67-98E2-43F0-9311-8863161E434C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84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7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2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06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2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7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71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43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1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5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8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82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18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22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98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54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3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07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80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29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14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59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33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40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2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20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63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77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1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1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1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6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4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6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25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2020-12-16T14:02:13Z</dcterms:created>
  <dcterms:modified xsi:type="dcterms:W3CDTF">2021-02-25T17:28:36Z</dcterms:modified>
</cp:coreProperties>
</file>