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07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61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00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7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4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18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41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4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15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B50F-2BEE-4662-8254-ED77EA33EF0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F066-5AEF-4D75-9F92-B90733C32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3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9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0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6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1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0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4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3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6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0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1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0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2020-12-16T14:55:41Z</dcterms:created>
  <dcterms:modified xsi:type="dcterms:W3CDTF">2021-02-25T16:59:13Z</dcterms:modified>
</cp:coreProperties>
</file>