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01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83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35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37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8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6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8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8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36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5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7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E8C5A-DA06-43AD-B7FA-473AAEEC242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6E25-CFF1-42EE-8E6A-147B4DD37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17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4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8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3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7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6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7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8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3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32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3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9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5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6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0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2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3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2020-12-16T18:08:42Z</dcterms:created>
  <dcterms:modified xsi:type="dcterms:W3CDTF">2021-02-25T16:17:25Z</dcterms:modified>
</cp:coreProperties>
</file>