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75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2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8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10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43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0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0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3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5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3C49-43AB-4BAC-A126-0A79EDC710A5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5DD5-68C6-45A7-9216-7861DD3E8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5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5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9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9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2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2020-12-17T02:10:26Z</dcterms:created>
  <dcterms:modified xsi:type="dcterms:W3CDTF">2021-02-25T13:38:34Z</dcterms:modified>
</cp:coreProperties>
</file>