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27CE-F8CC-4B32-B89E-902EC9D8271B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887F-3725-4239-9C9E-5AEFACC1A1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6586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27CE-F8CC-4B32-B89E-902EC9D8271B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887F-3725-4239-9C9E-5AEFACC1A1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3918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27CE-F8CC-4B32-B89E-902EC9D8271B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887F-3725-4239-9C9E-5AEFACC1A1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6815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27CE-F8CC-4B32-B89E-902EC9D8271B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887F-3725-4239-9C9E-5AEFACC1A1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8630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27CE-F8CC-4B32-B89E-902EC9D8271B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887F-3725-4239-9C9E-5AEFACC1A1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3848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27CE-F8CC-4B32-B89E-902EC9D8271B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887F-3725-4239-9C9E-5AEFACC1A1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5358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27CE-F8CC-4B32-B89E-902EC9D8271B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887F-3725-4239-9C9E-5AEFACC1A1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8477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27CE-F8CC-4B32-B89E-902EC9D8271B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887F-3725-4239-9C9E-5AEFACC1A1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9603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27CE-F8CC-4B32-B89E-902EC9D8271B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887F-3725-4239-9C9E-5AEFACC1A1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8675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27CE-F8CC-4B32-B89E-902EC9D8271B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887F-3725-4239-9C9E-5AEFACC1A1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8534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27CE-F8CC-4B32-B89E-902EC9D8271B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887F-3725-4239-9C9E-5AEFACC1A1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6857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627CE-F8CC-4B32-B89E-902EC9D8271B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E887F-3725-4239-9C9E-5AEFACC1A1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051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23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663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9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918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745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979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51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34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37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159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08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839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595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49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370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62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54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97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62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856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33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299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2020-12-17T01:45:22Z</dcterms:created>
  <dcterms:modified xsi:type="dcterms:W3CDTF">2021-02-25T13:31:47Z</dcterms:modified>
</cp:coreProperties>
</file>