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90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9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4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832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09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67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61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46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7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64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B497-3559-4B4E-AEDB-583178210FD1}" type="datetimeFigureOut">
              <a:rPr lang="pt-BR" smtClean="0"/>
              <a:t>25/02/2021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78D5-FEDD-44E0-A151-C38AB28815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90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2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8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0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44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1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5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0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60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2020-12-17T18:13:49Z</dcterms:created>
  <dcterms:modified xsi:type="dcterms:W3CDTF">2021-02-25T13:19:40Z</dcterms:modified>
</cp:coreProperties>
</file>