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2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8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92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43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56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57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7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4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42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9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CF8C-4734-4BF8-A378-72320A6D0F1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FAA2-4CFB-49C6-BEA0-A2126B0EE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0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2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6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8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3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5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65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9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19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6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13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4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2020-12-16T15:32:31Z</dcterms:created>
  <dcterms:modified xsi:type="dcterms:W3CDTF">2021-02-23T16:50:03Z</dcterms:modified>
</cp:coreProperties>
</file>