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DBA8-765D-4D31-BA96-A84A18983F4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62A2-190F-47C5-A21F-7D1EC412F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49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DBA8-765D-4D31-BA96-A84A18983F4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62A2-190F-47C5-A21F-7D1EC412F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07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DBA8-765D-4D31-BA96-A84A18983F4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62A2-190F-47C5-A21F-7D1EC412F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80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DBA8-765D-4D31-BA96-A84A18983F4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62A2-190F-47C5-A21F-7D1EC412F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58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DBA8-765D-4D31-BA96-A84A18983F4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62A2-190F-47C5-A21F-7D1EC412F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7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DBA8-765D-4D31-BA96-A84A18983F4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62A2-190F-47C5-A21F-7D1EC412F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94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DBA8-765D-4D31-BA96-A84A18983F4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62A2-190F-47C5-A21F-7D1EC412F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44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DBA8-765D-4D31-BA96-A84A18983F4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62A2-190F-47C5-A21F-7D1EC412F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88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DBA8-765D-4D31-BA96-A84A18983F4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62A2-190F-47C5-A21F-7D1EC412F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58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DBA8-765D-4D31-BA96-A84A18983F4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62A2-190F-47C5-A21F-7D1EC412F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80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DBA8-765D-4D31-BA96-A84A18983F4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62A2-190F-47C5-A21F-7D1EC412F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93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DBA8-765D-4D31-BA96-A84A18983F4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62A2-190F-47C5-A21F-7D1EC412F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36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9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7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6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5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0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8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7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87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1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0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8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76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74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01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69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4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53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02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38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25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24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07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09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25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70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0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2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8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3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9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88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2020-12-16T19:05:55Z</dcterms:created>
  <dcterms:modified xsi:type="dcterms:W3CDTF">2021-02-23T13:20:38Z</dcterms:modified>
</cp:coreProperties>
</file>