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1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77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1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5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2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80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16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7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2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EBB0-6C61-4B48-A0BB-C7706CB18A2B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DCFAA-6585-4645-8EC5-9886CCD9C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3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1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0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47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2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7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6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1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6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0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1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29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2020-12-16T19:42:59Z</dcterms:created>
  <dcterms:modified xsi:type="dcterms:W3CDTF">2021-02-23T13:01:34Z</dcterms:modified>
</cp:coreProperties>
</file>