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67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0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75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95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16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29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6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0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1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41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48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3916-FC47-45C5-93CB-A460B6F5DE4C}" type="datetimeFigureOut">
              <a:rPr lang="pt-BR" smtClean="0"/>
              <a:t>16/12/2020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105B-BB31-4845-AE80-AAAA330C6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53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9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4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4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2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6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1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1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2020-12-17T01:13:07Z</dcterms:created>
  <dcterms:modified xsi:type="dcterms:W3CDTF">2020-12-17T01:13:28Z</dcterms:modified>
</cp:coreProperties>
</file>