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5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18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97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59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0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27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90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84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3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3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A4F6-EA34-45DD-BCE8-C67E3050BB74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742B-8306-4EEB-851C-8827DBAE0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89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8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6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4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0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2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65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7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0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0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8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2020-12-17T00:31:46Z</dcterms:created>
  <dcterms:modified xsi:type="dcterms:W3CDTF">2020-12-17T00:32:10Z</dcterms:modified>
</cp:coreProperties>
</file>