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89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9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9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81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55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45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6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07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55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9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9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DE0F-090B-455F-8A00-477B7073C16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3E56-1449-45B7-BC69-78D7072054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83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6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0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6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2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53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1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9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3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3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5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9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9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9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5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0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2020-12-17T17:16:51Z</dcterms:created>
  <dcterms:modified xsi:type="dcterms:W3CDTF">2021-03-24T22:20:52Z</dcterms:modified>
</cp:coreProperties>
</file>