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4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6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13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8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3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30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36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82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C82D1-6A9B-489F-940E-E8BAA0EA1320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ED46-B833-4883-887A-FCD5CF0026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1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0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9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0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5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1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0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5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0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9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8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2021-02-05T18:55:43Z</dcterms:created>
  <dcterms:modified xsi:type="dcterms:W3CDTF">2021-02-05T18:58:33Z</dcterms:modified>
</cp:coreProperties>
</file>